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Lato" panose="020F0502020204030203" pitchFamily="34" charset="0"/>
      <p:regular r:id="rId17"/>
      <p:bold r:id="rId18"/>
      <p:italic r:id="rId19"/>
      <p:boldItalic r:id="rId20"/>
    </p:embeddedFont>
    <p:embeddedFont>
      <p:font typeface="Raleway"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1E3838-7FF5-B485-E97C-E8F548EA31DE}" v="2" dt="2022-12-08T21:59:50.626"/>
    <p1510:client id="{BB764A50-C502-D9F9-FBB4-51782B801A2E}" v="5" dt="2022-12-08T22:01:50.8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5f6af9d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5f6af9d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adf6456ada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adf6456ada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adf6456ada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adf6456ada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5430e6bdd_5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5430e6bdd_5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46ee7dff8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46ee7dff8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d9c67055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d9c67055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51622d5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d9c67055b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d9c67055b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d9c67055b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d9c67055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adf6456ad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adf6456ada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adf6456ada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adf6456ada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adf6456ada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adf6456ada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adf6456ada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adf6456ad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adf6456ada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adf6456ada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a:endParaRPr/>
          </a:p>
        </p:txBody>
      </p:sp>
      <p:sp>
        <p:nvSpPr>
          <p:cNvPr id="11" name="Google Shape;11;p2"/>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 name="Google Shape;12;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96" name="Google Shape;96;p11"/>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97" name="Google Shape;97;p1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99"/>
        <p:cNvGrpSpPr/>
        <p:nvPr/>
      </p:nvGrpSpPr>
      <p:grpSpPr>
        <a:xfrm>
          <a:off x="0" y="0"/>
          <a:ext cx="0" cy="0"/>
          <a:chOff x="0" y="0"/>
          <a:chExt cx="0" cy="0"/>
        </a:xfrm>
      </p:grpSpPr>
      <p:pic>
        <p:nvPicPr>
          <p:cNvPr id="100" name="Google Shape;100;p12"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06" name="Google Shape;106;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07" name="Google Shape;107;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8" name="Google Shape;108;p12"/>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l="31883" t="8096" r="25713"/>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1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17" name="Google Shape;117;p1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18" name="Google Shape;118;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9"/>
        <p:cNvGrpSpPr/>
        <p:nvPr/>
      </p:nvGrpSpPr>
      <p:grpSpPr>
        <a:xfrm>
          <a:off x="0" y="0"/>
          <a:ext cx="0" cy="0"/>
          <a:chOff x="0" y="0"/>
          <a:chExt cx="0" cy="0"/>
        </a:xfrm>
      </p:grpSpPr>
      <p:sp>
        <p:nvSpPr>
          <p:cNvPr id="120" name="Google Shape;120;p14"/>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21" name="Google Shape;121;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5"/>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28" name="Google Shape;128;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lt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a:endParaRPr/>
          </a:p>
        </p:txBody>
      </p:sp>
      <p:sp>
        <p:nvSpPr>
          <p:cNvPr id="19" name="Google Shape;19;p3"/>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0" name="Google Shape;20;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Google Shape;34;p3" descr="Component Detail"/>
          <p:cNvPicPr preferRelativeResize="0"/>
          <p:nvPr/>
        </p:nvPicPr>
        <p:blipFill rotWithShape="1">
          <a:blip r:embed="rId2">
            <a:alphaModFix/>
          </a:blip>
          <a:srcRect b="25076"/>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 name="Google Shape;41;p3"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48" name="Google Shape;48;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55" name="Google Shape;55;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6" name="Google Shape;56;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63" name="Google Shape;63;p6"/>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4" name="Google Shape;64;p6"/>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5" name="Google Shape;65;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72" name="Google Shape;72;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9"/>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82" name="Google Shape;82;p9"/>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3" name="Google Shape;83;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0"/>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89" name="Google Shape;89;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17" descr="Open Chromebook laptop computer"/>
          <p:cNvPicPr preferRelativeResize="0"/>
          <p:nvPr/>
        </p:nvPicPr>
        <p:blipFill rotWithShape="1">
          <a:blip r:embed="rId3">
            <a:alphaModFix/>
          </a:blip>
          <a:srcRect r="3344"/>
          <a:stretch/>
        </p:blipFill>
        <p:spPr>
          <a:xfrm>
            <a:off x="4606900" y="1399750"/>
            <a:ext cx="4537098" cy="2822399"/>
          </a:xfrm>
          <a:prstGeom prst="rect">
            <a:avLst/>
          </a:prstGeom>
          <a:noFill/>
          <a:ln>
            <a:noFill/>
          </a:ln>
        </p:spPr>
      </p:pic>
      <p:sp>
        <p:nvSpPr>
          <p:cNvPr id="136" name="Google Shape;136;p17"/>
          <p:cNvSpPr txBox="1">
            <a:spLocks noGrp="1"/>
          </p:cNvSpPr>
          <p:nvPr>
            <p:ph type="ctrTitle"/>
          </p:nvPr>
        </p:nvSpPr>
        <p:spPr>
          <a:xfrm>
            <a:off x="691450" y="1322450"/>
            <a:ext cx="3787800" cy="76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Toastmasters</a:t>
            </a:r>
            <a:endParaRPr/>
          </a:p>
          <a:p>
            <a:pPr marL="0" lvl="0" indent="0" algn="l" rtl="0">
              <a:spcBef>
                <a:spcPts val="0"/>
              </a:spcBef>
              <a:spcAft>
                <a:spcPts val="0"/>
              </a:spcAft>
              <a:buNone/>
            </a:pPr>
            <a:endParaRPr/>
          </a:p>
        </p:txBody>
      </p:sp>
      <p:sp>
        <p:nvSpPr>
          <p:cNvPr id="137" name="Google Shape;137;p17"/>
          <p:cNvSpPr txBox="1">
            <a:spLocks noGrp="1"/>
          </p:cNvSpPr>
          <p:nvPr>
            <p:ph type="subTitle" idx="1"/>
          </p:nvPr>
        </p:nvSpPr>
        <p:spPr>
          <a:xfrm>
            <a:off x="890300" y="3688750"/>
            <a:ext cx="3878700" cy="45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Kirolos Sawiris</a:t>
            </a:r>
            <a:endParaRPr sz="1800"/>
          </a:p>
        </p:txBody>
      </p:sp>
      <p:pic>
        <p:nvPicPr>
          <p:cNvPr id="138" name="Google Shape;138;p17"/>
          <p:cNvPicPr preferRelativeResize="0"/>
          <p:nvPr/>
        </p:nvPicPr>
        <p:blipFill>
          <a:blip r:embed="rId4">
            <a:alphaModFix/>
          </a:blip>
          <a:stretch>
            <a:fillRect/>
          </a:stretch>
        </p:blipFill>
        <p:spPr>
          <a:xfrm>
            <a:off x="5114075" y="1593575"/>
            <a:ext cx="3630624" cy="2042226"/>
          </a:xfrm>
          <a:prstGeom prst="rect">
            <a:avLst/>
          </a:prstGeom>
          <a:noFill/>
          <a:ln>
            <a:noFill/>
          </a:ln>
        </p:spPr>
      </p:pic>
      <p:sp>
        <p:nvSpPr>
          <p:cNvPr id="139" name="Google Shape;139;p17"/>
          <p:cNvSpPr txBox="1"/>
          <p:nvPr/>
        </p:nvSpPr>
        <p:spPr>
          <a:xfrm>
            <a:off x="1301350" y="2134875"/>
            <a:ext cx="25680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latin typeface="Lato"/>
                <a:ea typeface="Lato"/>
                <a:cs typeface="Lato"/>
                <a:sym typeface="Lato"/>
              </a:rPr>
              <a:t>Web application</a:t>
            </a:r>
            <a:endParaRPr sz="250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6"/>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n" sz="700" b="1">
                <a:solidFill>
                  <a:schemeClr val="lt1"/>
                </a:solidFill>
              </a:rPr>
              <a:t>1</a:t>
            </a:r>
            <a:endParaRPr sz="700" b="1">
              <a:solidFill>
                <a:schemeClr val="lt1"/>
              </a:solidFill>
            </a:endParaRPr>
          </a:p>
        </p:txBody>
      </p:sp>
      <p:sp>
        <p:nvSpPr>
          <p:cNvPr id="200" name="Google Shape;200;p26"/>
          <p:cNvSpPr txBox="1">
            <a:spLocks noGrp="1"/>
          </p:cNvSpPr>
          <p:nvPr>
            <p:ph type="title"/>
          </p:nvPr>
        </p:nvSpPr>
        <p:spPr>
          <a:xfrm>
            <a:off x="730000" y="1318650"/>
            <a:ext cx="37818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Drop Meeting</a:t>
            </a:r>
            <a:endParaRPr sz="2500" b="0"/>
          </a:p>
        </p:txBody>
      </p:sp>
      <p:sp>
        <p:nvSpPr>
          <p:cNvPr id="201" name="Google Shape;201;p26"/>
          <p:cNvSpPr txBox="1">
            <a:spLocks noGrp="1"/>
          </p:cNvSpPr>
          <p:nvPr>
            <p:ph type="subTitle" idx="1"/>
          </p:nvPr>
        </p:nvSpPr>
        <p:spPr>
          <a:xfrm>
            <a:off x="701925" y="2028150"/>
            <a:ext cx="33009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t>After clicking on Registered Meetings you can find all of your registered meetings.</a:t>
            </a:r>
            <a:endParaRPr sz="1300"/>
          </a:p>
          <a:p>
            <a:pPr marL="0" lvl="0" indent="0" algn="l" rtl="0">
              <a:lnSpc>
                <a:spcPct val="115000"/>
              </a:lnSpc>
              <a:spcBef>
                <a:spcPts val="1000"/>
              </a:spcBef>
              <a:spcAft>
                <a:spcPts val="1000"/>
              </a:spcAft>
              <a:buNone/>
            </a:pPr>
            <a:r>
              <a:rPr lang="en" sz="1300"/>
              <a:t>Next to each meeting you can find the drop button which will drop you from this meeting. </a:t>
            </a:r>
            <a:endParaRPr sz="1300"/>
          </a:p>
        </p:txBody>
      </p:sp>
      <p:pic>
        <p:nvPicPr>
          <p:cNvPr id="202" name="Google Shape;202;p26"/>
          <p:cNvPicPr preferRelativeResize="0"/>
          <p:nvPr/>
        </p:nvPicPr>
        <p:blipFill>
          <a:blip r:embed="rId3">
            <a:alphaModFix/>
          </a:blip>
          <a:stretch>
            <a:fillRect/>
          </a:stretch>
        </p:blipFill>
        <p:spPr>
          <a:xfrm>
            <a:off x="4535322" y="1352625"/>
            <a:ext cx="4612103" cy="596625"/>
          </a:xfrm>
          <a:prstGeom prst="rect">
            <a:avLst/>
          </a:prstGeom>
          <a:noFill/>
          <a:ln>
            <a:noFill/>
          </a:ln>
        </p:spPr>
      </p:pic>
      <p:pic>
        <p:nvPicPr>
          <p:cNvPr id="203" name="Google Shape;203;p26"/>
          <p:cNvPicPr preferRelativeResize="0"/>
          <p:nvPr/>
        </p:nvPicPr>
        <p:blipFill>
          <a:blip r:embed="rId4">
            <a:alphaModFix/>
          </a:blip>
          <a:stretch>
            <a:fillRect/>
          </a:stretch>
        </p:blipFill>
        <p:spPr>
          <a:xfrm>
            <a:off x="4575425" y="2883252"/>
            <a:ext cx="4572000" cy="97422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7"/>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n" sz="700" b="1">
                <a:solidFill>
                  <a:schemeClr val="lt1"/>
                </a:solidFill>
              </a:rPr>
              <a:t>1</a:t>
            </a:r>
            <a:endParaRPr sz="700" b="1">
              <a:solidFill>
                <a:schemeClr val="lt1"/>
              </a:solidFill>
            </a:endParaRPr>
          </a:p>
        </p:txBody>
      </p:sp>
      <p:sp>
        <p:nvSpPr>
          <p:cNvPr id="209" name="Google Shape;209;p27"/>
          <p:cNvSpPr txBox="1">
            <a:spLocks noGrp="1"/>
          </p:cNvSpPr>
          <p:nvPr>
            <p:ph type="title"/>
          </p:nvPr>
        </p:nvSpPr>
        <p:spPr>
          <a:xfrm>
            <a:off x="730000" y="1318650"/>
            <a:ext cx="37818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Clubmaster</a:t>
            </a:r>
            <a:endParaRPr sz="2500" b="0"/>
          </a:p>
        </p:txBody>
      </p:sp>
      <p:sp>
        <p:nvSpPr>
          <p:cNvPr id="210" name="Google Shape;210;p27"/>
          <p:cNvSpPr txBox="1">
            <a:spLocks noGrp="1"/>
          </p:cNvSpPr>
          <p:nvPr>
            <p:ph type="subTitle" idx="1"/>
          </p:nvPr>
        </p:nvSpPr>
        <p:spPr>
          <a:xfrm>
            <a:off x="572550" y="2094725"/>
            <a:ext cx="33009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t>The clubmaster is the person who created and owns the club.</a:t>
            </a:r>
            <a:endParaRPr sz="1300"/>
          </a:p>
          <a:p>
            <a:pPr marL="0" lvl="0" indent="0" algn="l" rtl="0">
              <a:lnSpc>
                <a:spcPct val="115000"/>
              </a:lnSpc>
              <a:spcBef>
                <a:spcPts val="1000"/>
              </a:spcBef>
              <a:spcAft>
                <a:spcPts val="1000"/>
              </a:spcAft>
              <a:buNone/>
            </a:pPr>
            <a:r>
              <a:rPr lang="en" sz="1300"/>
              <a:t>The clubmaster can edit or delete a meeting, so in case of any problem, you need to contact your clubmaster. </a:t>
            </a:r>
            <a:endParaRPr sz="1300"/>
          </a:p>
        </p:txBody>
      </p:sp>
      <p:pic>
        <p:nvPicPr>
          <p:cNvPr id="211" name="Google Shape;211;p27"/>
          <p:cNvPicPr preferRelativeResize="0"/>
          <p:nvPr/>
        </p:nvPicPr>
        <p:blipFill>
          <a:blip r:embed="rId3">
            <a:alphaModFix/>
          </a:blip>
          <a:stretch>
            <a:fillRect/>
          </a:stretch>
        </p:blipFill>
        <p:spPr>
          <a:xfrm>
            <a:off x="4572000" y="1223903"/>
            <a:ext cx="4571999" cy="193462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8"/>
          <p:cNvSpPr txBox="1">
            <a:spLocks noGrp="1"/>
          </p:cNvSpPr>
          <p:nvPr>
            <p:ph type="title"/>
          </p:nvPr>
        </p:nvSpPr>
        <p:spPr>
          <a:xfrm>
            <a:off x="730000" y="1318650"/>
            <a:ext cx="3300900" cy="178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step</a:t>
            </a:r>
            <a:endParaRPr sz="3000"/>
          </a:p>
        </p:txBody>
      </p:sp>
      <p:sp>
        <p:nvSpPr>
          <p:cNvPr id="217" name="Google Shape;217;p28"/>
          <p:cNvSpPr txBox="1">
            <a:spLocks noGrp="1"/>
          </p:cNvSpPr>
          <p:nvPr>
            <p:ph type="subTitle" idx="1"/>
          </p:nvPr>
        </p:nvSpPr>
        <p:spPr>
          <a:xfrm>
            <a:off x="724950" y="2094725"/>
            <a:ext cx="32406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a:t>Don’t forget to arrive on time at the meeting location. Have fun performing your role and improving the way you speak in front of people!</a:t>
            </a:r>
            <a:endParaRPr sz="1300"/>
          </a:p>
        </p:txBody>
      </p:sp>
      <p:pic>
        <p:nvPicPr>
          <p:cNvPr id="218" name="Google Shape;218;p28"/>
          <p:cNvPicPr preferRelativeResize="0"/>
          <p:nvPr/>
        </p:nvPicPr>
        <p:blipFill>
          <a:blip r:embed="rId3">
            <a:alphaModFix/>
          </a:blip>
          <a:stretch>
            <a:fillRect/>
          </a:stretch>
        </p:blipFill>
        <p:spPr>
          <a:xfrm>
            <a:off x="4697450" y="1081625"/>
            <a:ext cx="4446550" cy="24620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Eclipse IDE</a:t>
            </a:r>
            <a:endParaRPr/>
          </a:p>
          <a:p>
            <a:pPr marL="457200" lvl="0" indent="-311150" algn="l" rtl="0">
              <a:spcBef>
                <a:spcPts val="1000"/>
              </a:spcBef>
              <a:spcAft>
                <a:spcPts val="0"/>
              </a:spcAft>
              <a:buSzPts val="1300"/>
              <a:buChar char="➔"/>
            </a:pPr>
            <a:r>
              <a:rPr lang="en"/>
              <a:t>Java EE</a:t>
            </a:r>
            <a:endParaRPr/>
          </a:p>
          <a:p>
            <a:pPr marL="457200" lvl="0" indent="-311150" algn="l" rtl="0">
              <a:spcBef>
                <a:spcPts val="1000"/>
              </a:spcBef>
              <a:spcAft>
                <a:spcPts val="0"/>
              </a:spcAft>
              <a:buSzPts val="1300"/>
              <a:buChar char="➔"/>
            </a:pPr>
            <a:r>
              <a:rPr lang="en"/>
              <a:t>Jakarta Server Pages</a:t>
            </a:r>
            <a:endParaRPr/>
          </a:p>
          <a:p>
            <a:pPr marL="457200" lvl="0" indent="-311150" algn="l" rtl="0">
              <a:spcBef>
                <a:spcPts val="1000"/>
              </a:spcBef>
              <a:spcAft>
                <a:spcPts val="0"/>
              </a:spcAft>
              <a:buSzPts val="1300"/>
              <a:buChar char="➔"/>
            </a:pPr>
            <a:r>
              <a:rPr lang="en"/>
              <a:t>Jakarta Servlet</a:t>
            </a:r>
            <a:endParaRPr/>
          </a:p>
          <a:p>
            <a:pPr marL="457200" lvl="0" indent="-311150" algn="l" rtl="0">
              <a:spcBef>
                <a:spcPts val="1000"/>
              </a:spcBef>
              <a:spcAft>
                <a:spcPts val="0"/>
              </a:spcAft>
              <a:buSzPts val="1300"/>
              <a:buChar char="➔"/>
            </a:pPr>
            <a:r>
              <a:rPr lang="en"/>
              <a:t>Apache Tomcat</a:t>
            </a:r>
            <a:endParaRPr/>
          </a:p>
          <a:p>
            <a:pPr marL="457200" lvl="0" indent="-311150" algn="l" rtl="0">
              <a:spcBef>
                <a:spcPts val="1000"/>
              </a:spcBef>
              <a:spcAft>
                <a:spcPts val="0"/>
              </a:spcAft>
              <a:buSzPts val="1300"/>
              <a:buChar char="➔"/>
            </a:pPr>
            <a:r>
              <a:rPr lang="en"/>
              <a:t>MySQL</a:t>
            </a:r>
            <a:endParaRPr/>
          </a:p>
          <a:p>
            <a:pPr marL="0" lvl="0" indent="0" algn="l" rtl="0">
              <a:spcBef>
                <a:spcPts val="1000"/>
              </a:spcBef>
              <a:spcAft>
                <a:spcPts val="1000"/>
              </a:spcAft>
              <a:buNone/>
            </a:pPr>
            <a:endParaRPr/>
          </a:p>
        </p:txBody>
      </p:sp>
      <p:sp>
        <p:nvSpPr>
          <p:cNvPr id="224" name="Google Shape;224;p2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Technologies used</a:t>
            </a:r>
            <a:endParaRPr sz="3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43"/>
        <p:cNvGrpSpPr/>
        <p:nvPr/>
      </p:nvGrpSpPr>
      <p:grpSpPr>
        <a:xfrm>
          <a:off x="0" y="0"/>
          <a:ext cx="0" cy="0"/>
          <a:chOff x="0" y="0"/>
          <a:chExt cx="0" cy="0"/>
        </a:xfrm>
      </p:grpSpPr>
      <p:sp>
        <p:nvSpPr>
          <p:cNvPr id="144" name="Google Shape;144;p18"/>
          <p:cNvSpPr txBox="1">
            <a:spLocks noGrp="1"/>
          </p:cNvSpPr>
          <p:nvPr>
            <p:ph type="title"/>
          </p:nvPr>
        </p:nvSpPr>
        <p:spPr>
          <a:xfrm>
            <a:off x="729450" y="1322450"/>
            <a:ext cx="70503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Toastmasters?</a:t>
            </a:r>
            <a:endParaRPr/>
          </a:p>
          <a:p>
            <a:pPr marL="0" lvl="0" indent="0" algn="l" rtl="0">
              <a:spcBef>
                <a:spcPts val="0"/>
              </a:spcBef>
              <a:spcAft>
                <a:spcPts val="0"/>
              </a:spcAft>
              <a:buNone/>
            </a:pPr>
            <a:r>
              <a:rPr lang="en"/>
              <a:t>What for?</a:t>
            </a:r>
            <a:endParaRPr/>
          </a:p>
          <a:p>
            <a:pPr marL="0" lvl="0" indent="0" algn="l" rtl="0">
              <a:spcBef>
                <a:spcPts val="0"/>
              </a:spcBef>
              <a:spcAft>
                <a:spcPts val="0"/>
              </a:spcAft>
              <a:buNone/>
            </a:pPr>
            <a:r>
              <a:rPr lang="en"/>
              <a:t>How to start using it?</a:t>
            </a:r>
            <a:endParaRPr/>
          </a:p>
          <a:p>
            <a:pPr marL="0" lvl="0" indent="0" algn="l" rtl="0">
              <a:spcBef>
                <a:spcPts val="0"/>
              </a:spcBef>
              <a:spcAft>
                <a:spcPts val="0"/>
              </a:spcAft>
              <a:buNone/>
            </a:pPr>
            <a:r>
              <a:rPr lang="en"/>
              <a:t>What technologies did I use?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8"/>
        <p:cNvGrpSpPr/>
        <p:nvPr/>
      </p:nvGrpSpPr>
      <p:grpSpPr>
        <a:xfrm>
          <a:off x="0" y="0"/>
          <a:ext cx="0" cy="0"/>
          <a:chOff x="0" y="0"/>
          <a:chExt cx="0" cy="0"/>
        </a:xfrm>
      </p:grpSpPr>
      <p:sp>
        <p:nvSpPr>
          <p:cNvPr id="149" name="Google Shape;149;p19"/>
          <p:cNvSpPr txBox="1">
            <a:spLocks noGrp="1"/>
          </p:cNvSpPr>
          <p:nvPr>
            <p:ph type="title"/>
          </p:nvPr>
        </p:nvSpPr>
        <p:spPr>
          <a:xfrm>
            <a:off x="729450" y="1322450"/>
            <a:ext cx="8015400" cy="184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t>Toastmasters</a:t>
            </a:r>
            <a:r>
              <a:rPr lang="en" sz="2300" b="0"/>
              <a:t> is a web application that aims to help you improve your public speaking by organizing meetings in which you can take a role, interact with other participants, give, and receive feedback from each other.</a:t>
            </a:r>
            <a:endParaRPr sz="2300" b="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xfrm>
            <a:off x="730000" y="1318650"/>
            <a:ext cx="37818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Sign up</a:t>
            </a:r>
            <a:endParaRPr sz="2500" b="0"/>
          </a:p>
        </p:txBody>
      </p:sp>
      <p:pic>
        <p:nvPicPr>
          <p:cNvPr id="155" name="Google Shape;155;p20"/>
          <p:cNvPicPr preferRelativeResize="0"/>
          <p:nvPr/>
        </p:nvPicPr>
        <p:blipFill>
          <a:blip r:embed="rId3">
            <a:alphaModFix/>
          </a:blip>
          <a:stretch>
            <a:fillRect/>
          </a:stretch>
        </p:blipFill>
        <p:spPr>
          <a:xfrm>
            <a:off x="4664175" y="1178200"/>
            <a:ext cx="4327401" cy="2730102"/>
          </a:xfrm>
          <a:prstGeom prst="rect">
            <a:avLst/>
          </a:prstGeom>
          <a:noFill/>
          <a:ln>
            <a:noFill/>
          </a:ln>
        </p:spPr>
      </p:pic>
      <p:sp>
        <p:nvSpPr>
          <p:cNvPr id="156" name="Google Shape;156;p20"/>
          <p:cNvSpPr txBox="1">
            <a:spLocks noGrp="1"/>
          </p:cNvSpPr>
          <p:nvPr>
            <p:ph type="subTitle" idx="1"/>
          </p:nvPr>
        </p:nvSpPr>
        <p:spPr>
          <a:xfrm>
            <a:off x="770975" y="2328650"/>
            <a:ext cx="33009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t>Name</a:t>
            </a:r>
            <a:endParaRPr sz="1300"/>
          </a:p>
          <a:p>
            <a:pPr marL="0" lvl="0" indent="0" algn="l" rtl="0">
              <a:lnSpc>
                <a:spcPct val="115000"/>
              </a:lnSpc>
              <a:spcBef>
                <a:spcPts val="1000"/>
              </a:spcBef>
              <a:spcAft>
                <a:spcPts val="0"/>
              </a:spcAft>
              <a:buNone/>
            </a:pPr>
            <a:r>
              <a:rPr lang="en" sz="1300"/>
              <a:t>Email</a:t>
            </a:r>
            <a:endParaRPr sz="1300"/>
          </a:p>
          <a:p>
            <a:pPr marL="0" lvl="0" indent="0" algn="l" rtl="0">
              <a:lnSpc>
                <a:spcPct val="115000"/>
              </a:lnSpc>
              <a:spcBef>
                <a:spcPts val="1000"/>
              </a:spcBef>
              <a:spcAft>
                <a:spcPts val="1000"/>
              </a:spcAft>
              <a:buNone/>
            </a:pPr>
            <a:r>
              <a:rPr lang="en" sz="1300"/>
              <a:t>Password</a:t>
            </a:r>
            <a:endParaRPr sz="13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txBox="1">
            <a:spLocks noGrp="1"/>
          </p:cNvSpPr>
          <p:nvPr>
            <p:ph type="title"/>
          </p:nvPr>
        </p:nvSpPr>
        <p:spPr>
          <a:xfrm>
            <a:off x="730000" y="1318650"/>
            <a:ext cx="37818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Sign in</a:t>
            </a:r>
            <a:endParaRPr sz="2500" b="0"/>
          </a:p>
        </p:txBody>
      </p:sp>
      <p:sp>
        <p:nvSpPr>
          <p:cNvPr id="162" name="Google Shape;162;p21"/>
          <p:cNvSpPr txBox="1">
            <a:spLocks noGrp="1"/>
          </p:cNvSpPr>
          <p:nvPr>
            <p:ph type="subTitle" idx="1"/>
          </p:nvPr>
        </p:nvSpPr>
        <p:spPr>
          <a:xfrm>
            <a:off x="800950" y="2571750"/>
            <a:ext cx="33009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a:t>With your Email and Password</a:t>
            </a:r>
            <a:endParaRPr sz="1300"/>
          </a:p>
        </p:txBody>
      </p:sp>
      <p:pic>
        <p:nvPicPr>
          <p:cNvPr id="163" name="Google Shape;163;p21"/>
          <p:cNvPicPr preferRelativeResize="0"/>
          <p:nvPr/>
        </p:nvPicPr>
        <p:blipFill>
          <a:blip r:embed="rId3">
            <a:alphaModFix/>
          </a:blip>
          <a:stretch>
            <a:fillRect/>
          </a:stretch>
        </p:blipFill>
        <p:spPr>
          <a:xfrm>
            <a:off x="4604162" y="1160250"/>
            <a:ext cx="4514525" cy="2848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n" sz="700" b="1">
                <a:solidFill>
                  <a:schemeClr val="lt1"/>
                </a:solidFill>
              </a:rPr>
              <a:t>1</a:t>
            </a:r>
            <a:endParaRPr sz="700" b="1">
              <a:solidFill>
                <a:schemeClr val="lt1"/>
              </a:solidFill>
            </a:endParaRPr>
          </a:p>
        </p:txBody>
      </p:sp>
      <p:sp>
        <p:nvSpPr>
          <p:cNvPr id="169" name="Google Shape;169;p22"/>
          <p:cNvSpPr txBox="1">
            <a:spLocks noGrp="1"/>
          </p:cNvSpPr>
          <p:nvPr>
            <p:ph type="title"/>
          </p:nvPr>
        </p:nvSpPr>
        <p:spPr>
          <a:xfrm>
            <a:off x="730000" y="1318650"/>
            <a:ext cx="37818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List of Meetings</a:t>
            </a:r>
            <a:endParaRPr sz="2500" b="0"/>
          </a:p>
        </p:txBody>
      </p:sp>
      <p:sp>
        <p:nvSpPr>
          <p:cNvPr id="170" name="Google Shape;170;p22"/>
          <p:cNvSpPr txBox="1">
            <a:spLocks noGrp="1"/>
          </p:cNvSpPr>
          <p:nvPr>
            <p:ph type="subTitle" idx="1"/>
          </p:nvPr>
        </p:nvSpPr>
        <p:spPr>
          <a:xfrm>
            <a:off x="702825" y="2190750"/>
            <a:ext cx="33009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t>You will see all the meetings' names, locations, dates, starts, and ends.</a:t>
            </a:r>
            <a:endParaRPr sz="1300"/>
          </a:p>
          <a:p>
            <a:pPr marL="0" indent="0">
              <a:lnSpc>
                <a:spcPct val="115000"/>
              </a:lnSpc>
              <a:spcBef>
                <a:spcPts val="1000"/>
              </a:spcBef>
            </a:pPr>
            <a:r>
              <a:rPr lang="en" sz="1300"/>
              <a:t>After choosing a suitable meeting for you. you can register for it.</a:t>
            </a:r>
            <a:endParaRPr sz="1300"/>
          </a:p>
          <a:p>
            <a:pPr marL="0" indent="0">
              <a:lnSpc>
                <a:spcPct val="115000"/>
              </a:lnSpc>
              <a:spcBef>
                <a:spcPts val="1000"/>
              </a:spcBef>
              <a:spcAft>
                <a:spcPts val="1000"/>
              </a:spcAft>
            </a:pPr>
            <a:r>
              <a:rPr lang="en" sz="1300"/>
              <a:t>If none of them suits you, you can create your own meetings by clicking on Add New Meeting with your suitable date and topic</a:t>
            </a:r>
            <a:endParaRPr sz="1300"/>
          </a:p>
        </p:txBody>
      </p:sp>
      <p:pic>
        <p:nvPicPr>
          <p:cNvPr id="171" name="Google Shape;171;p22"/>
          <p:cNvPicPr preferRelativeResize="0"/>
          <p:nvPr/>
        </p:nvPicPr>
        <p:blipFill>
          <a:blip r:embed="rId3">
            <a:alphaModFix/>
          </a:blip>
          <a:stretch>
            <a:fillRect/>
          </a:stretch>
        </p:blipFill>
        <p:spPr>
          <a:xfrm>
            <a:off x="4572000" y="1276875"/>
            <a:ext cx="4572000" cy="229024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n" sz="700" b="1">
                <a:solidFill>
                  <a:schemeClr val="lt1"/>
                </a:solidFill>
              </a:rPr>
              <a:t>1</a:t>
            </a:r>
            <a:endParaRPr sz="700" b="1">
              <a:solidFill>
                <a:schemeClr val="lt1"/>
              </a:solidFill>
            </a:endParaRPr>
          </a:p>
        </p:txBody>
      </p:sp>
      <p:sp>
        <p:nvSpPr>
          <p:cNvPr id="177" name="Google Shape;177;p23"/>
          <p:cNvSpPr txBox="1">
            <a:spLocks noGrp="1"/>
          </p:cNvSpPr>
          <p:nvPr>
            <p:ph type="title"/>
          </p:nvPr>
        </p:nvSpPr>
        <p:spPr>
          <a:xfrm>
            <a:off x="730000" y="1318650"/>
            <a:ext cx="37818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Create Meeting</a:t>
            </a:r>
            <a:endParaRPr sz="2500" b="0"/>
          </a:p>
        </p:txBody>
      </p:sp>
      <p:sp>
        <p:nvSpPr>
          <p:cNvPr id="178" name="Google Shape;178;p23"/>
          <p:cNvSpPr txBox="1">
            <a:spLocks noGrp="1"/>
          </p:cNvSpPr>
          <p:nvPr>
            <p:ph type="subTitle" idx="1"/>
          </p:nvPr>
        </p:nvSpPr>
        <p:spPr>
          <a:xfrm>
            <a:off x="702825" y="2190750"/>
            <a:ext cx="33009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a:t>You can create your own meeting by providing all the information that suits you like the name or the topic, location, date, start, and end.</a:t>
            </a:r>
            <a:endParaRPr sz="1300"/>
          </a:p>
        </p:txBody>
      </p:sp>
      <p:pic>
        <p:nvPicPr>
          <p:cNvPr id="179" name="Google Shape;179;p23"/>
          <p:cNvPicPr preferRelativeResize="0"/>
          <p:nvPr/>
        </p:nvPicPr>
        <p:blipFill>
          <a:blip r:embed="rId3">
            <a:alphaModFix/>
          </a:blip>
          <a:stretch>
            <a:fillRect/>
          </a:stretch>
        </p:blipFill>
        <p:spPr>
          <a:xfrm>
            <a:off x="4572000" y="1098200"/>
            <a:ext cx="4572000" cy="359447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4"/>
          <p:cNvSpPr txBox="1">
            <a:spLocks noGrp="1"/>
          </p:cNvSpPr>
          <p:nvPr>
            <p:ph type="title"/>
          </p:nvPr>
        </p:nvSpPr>
        <p:spPr>
          <a:xfrm>
            <a:off x="730000" y="1318650"/>
            <a:ext cx="37818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Meeting Registration</a:t>
            </a:r>
            <a:endParaRPr sz="2500" b="0"/>
          </a:p>
        </p:txBody>
      </p:sp>
      <p:sp>
        <p:nvSpPr>
          <p:cNvPr id="185" name="Google Shape;185;p24"/>
          <p:cNvSpPr txBox="1">
            <a:spLocks noGrp="1"/>
          </p:cNvSpPr>
          <p:nvPr>
            <p:ph type="subTitle" idx="1"/>
          </p:nvPr>
        </p:nvSpPr>
        <p:spPr>
          <a:xfrm>
            <a:off x="733225" y="1968950"/>
            <a:ext cx="33009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t>After choosing a suitable meeting for you to attend , you need to choose a role from:</a:t>
            </a:r>
            <a:endParaRPr sz="1300"/>
          </a:p>
          <a:p>
            <a:pPr marL="0" lvl="0" indent="0" algn="l" rtl="0">
              <a:lnSpc>
                <a:spcPct val="115000"/>
              </a:lnSpc>
              <a:spcBef>
                <a:spcPts val="1000"/>
              </a:spcBef>
              <a:spcAft>
                <a:spcPts val="0"/>
              </a:spcAft>
              <a:buNone/>
            </a:pPr>
            <a:r>
              <a:rPr lang="en" sz="1300"/>
              <a:t>Speaker</a:t>
            </a:r>
            <a:endParaRPr sz="1300"/>
          </a:p>
          <a:p>
            <a:pPr marL="0" lvl="0" indent="0" algn="l" rtl="0">
              <a:lnSpc>
                <a:spcPct val="115000"/>
              </a:lnSpc>
              <a:spcBef>
                <a:spcPts val="1000"/>
              </a:spcBef>
              <a:spcAft>
                <a:spcPts val="0"/>
              </a:spcAft>
              <a:buNone/>
            </a:pPr>
            <a:r>
              <a:rPr lang="en" sz="1300"/>
              <a:t>Toastmaster</a:t>
            </a:r>
            <a:endParaRPr sz="1300"/>
          </a:p>
          <a:p>
            <a:pPr marL="0" lvl="0" indent="0" algn="l" rtl="0">
              <a:lnSpc>
                <a:spcPct val="115000"/>
              </a:lnSpc>
              <a:spcBef>
                <a:spcPts val="1000"/>
              </a:spcBef>
              <a:spcAft>
                <a:spcPts val="0"/>
              </a:spcAft>
              <a:buNone/>
            </a:pPr>
            <a:r>
              <a:rPr lang="en" sz="1300"/>
              <a:t>Ah-Counter</a:t>
            </a:r>
            <a:endParaRPr sz="1300"/>
          </a:p>
          <a:p>
            <a:pPr marL="0" lvl="0" indent="0" algn="l" rtl="0">
              <a:lnSpc>
                <a:spcPct val="115000"/>
              </a:lnSpc>
              <a:spcBef>
                <a:spcPts val="1000"/>
              </a:spcBef>
              <a:spcAft>
                <a:spcPts val="0"/>
              </a:spcAft>
              <a:buNone/>
            </a:pPr>
            <a:r>
              <a:rPr lang="en" sz="1300"/>
              <a:t>Grammarian</a:t>
            </a:r>
            <a:endParaRPr sz="1300"/>
          </a:p>
          <a:p>
            <a:pPr marL="0" lvl="0" indent="0" algn="l" rtl="0">
              <a:lnSpc>
                <a:spcPct val="115000"/>
              </a:lnSpc>
              <a:spcBef>
                <a:spcPts val="1000"/>
              </a:spcBef>
              <a:spcAft>
                <a:spcPts val="0"/>
              </a:spcAft>
              <a:buNone/>
            </a:pPr>
            <a:r>
              <a:rPr lang="en" sz="1300"/>
              <a:t>Evaluator</a:t>
            </a:r>
            <a:endParaRPr sz="1300"/>
          </a:p>
          <a:p>
            <a:pPr marL="0" lvl="0" indent="0" algn="l" rtl="0">
              <a:lnSpc>
                <a:spcPct val="115000"/>
              </a:lnSpc>
              <a:spcBef>
                <a:spcPts val="1000"/>
              </a:spcBef>
              <a:spcAft>
                <a:spcPts val="1000"/>
              </a:spcAft>
              <a:buNone/>
            </a:pPr>
            <a:r>
              <a:rPr lang="en" sz="1300"/>
              <a:t>Timer</a:t>
            </a:r>
            <a:endParaRPr sz="1300"/>
          </a:p>
        </p:txBody>
      </p:sp>
      <p:pic>
        <p:nvPicPr>
          <p:cNvPr id="186" name="Google Shape;186;p24"/>
          <p:cNvPicPr preferRelativeResize="0"/>
          <p:nvPr/>
        </p:nvPicPr>
        <p:blipFill>
          <a:blip r:embed="rId3">
            <a:alphaModFix/>
          </a:blip>
          <a:stretch>
            <a:fillRect/>
          </a:stretch>
        </p:blipFill>
        <p:spPr>
          <a:xfrm>
            <a:off x="4572000" y="1288300"/>
            <a:ext cx="4572001" cy="328054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5"/>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n" sz="700" b="1">
                <a:solidFill>
                  <a:schemeClr val="lt1"/>
                </a:solidFill>
              </a:rPr>
              <a:t>1</a:t>
            </a:r>
            <a:endParaRPr sz="700" b="1">
              <a:solidFill>
                <a:schemeClr val="lt1"/>
              </a:solidFill>
            </a:endParaRPr>
          </a:p>
        </p:txBody>
      </p:sp>
      <p:sp>
        <p:nvSpPr>
          <p:cNvPr id="192" name="Google Shape;192;p25"/>
          <p:cNvSpPr txBox="1">
            <a:spLocks noGrp="1"/>
          </p:cNvSpPr>
          <p:nvPr>
            <p:ph type="title"/>
          </p:nvPr>
        </p:nvSpPr>
        <p:spPr>
          <a:xfrm>
            <a:off x="730000" y="1318650"/>
            <a:ext cx="37818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Meeting Registration</a:t>
            </a:r>
            <a:endParaRPr sz="2500"/>
          </a:p>
        </p:txBody>
      </p:sp>
      <p:sp>
        <p:nvSpPr>
          <p:cNvPr id="193" name="Google Shape;193;p25"/>
          <p:cNvSpPr txBox="1">
            <a:spLocks noGrp="1"/>
          </p:cNvSpPr>
          <p:nvPr>
            <p:ph type="subTitle" idx="1"/>
          </p:nvPr>
        </p:nvSpPr>
        <p:spPr>
          <a:xfrm>
            <a:off x="724950" y="2170925"/>
            <a:ext cx="33009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a:t>After choosing your role and clicking register you can find your name next to the role which means this role is reserved for you and nobody can register for this role in this specific meeting unless you dropped it.</a:t>
            </a:r>
            <a:endParaRPr sz="1300"/>
          </a:p>
        </p:txBody>
      </p:sp>
      <p:pic>
        <p:nvPicPr>
          <p:cNvPr id="194" name="Google Shape;194;p25"/>
          <p:cNvPicPr preferRelativeResize="0"/>
          <p:nvPr/>
        </p:nvPicPr>
        <p:blipFill>
          <a:blip r:embed="rId3">
            <a:alphaModFix/>
          </a:blip>
          <a:stretch>
            <a:fillRect/>
          </a:stretch>
        </p:blipFill>
        <p:spPr>
          <a:xfrm>
            <a:off x="4572000" y="1304450"/>
            <a:ext cx="4572001" cy="3280554"/>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14</Slides>
  <Notes>14</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Streamline</vt:lpstr>
      <vt:lpstr>Toastmasters </vt:lpstr>
      <vt:lpstr>What is Toastmasters? What for? How to start using it? What technologies did I use?</vt:lpstr>
      <vt:lpstr>Toastmasters is a web application that aims to help you improve your public speaking by organizing meetings in which you can take a role, interact with other participants, give, and receive feedback from each other.</vt:lpstr>
      <vt:lpstr>Sign up</vt:lpstr>
      <vt:lpstr>Sign in</vt:lpstr>
      <vt:lpstr>List of Meetings</vt:lpstr>
      <vt:lpstr>Create Meeting</vt:lpstr>
      <vt:lpstr>Meeting Registration</vt:lpstr>
      <vt:lpstr>Meeting Registration</vt:lpstr>
      <vt:lpstr>Drop Meeting</vt:lpstr>
      <vt:lpstr>Clubmaster</vt:lpstr>
      <vt:lpstr>Next step</vt:lpstr>
      <vt:lpstr>Technologies used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Toastmasters </dc:title>
  <cp:revision>2</cp:revision>
  <dcterms:modified xsi:type="dcterms:W3CDTF">2022-12-08T22:09:14Z</dcterms:modified>
</cp:coreProperties>
</file>